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hannonlindsey1964@outlook.com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E-mail lead</a:t>
            </a:r>
            <a:br>
              <a:rPr lang="en-US" dirty="0" smtClean="0"/>
            </a:br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 wants to guess how long it took their property to respond?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342" y="2660071"/>
            <a:ext cx="3782290" cy="23857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“Shannon Lindsey” using email address: </a:t>
            </a:r>
            <a:r>
              <a:rPr lang="en-US" dirty="0" smtClean="0">
                <a:hlinkClick r:id="rId2"/>
              </a:rPr>
              <a:t>shannonlindsey1964@outlook.com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sent leasing inquiry to all properties on 04/16/18 from either: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Apartments.com</a:t>
            </a:r>
            <a:br>
              <a:rPr lang="en-US" dirty="0" smtClean="0"/>
            </a:br>
            <a:r>
              <a:rPr lang="en-US" dirty="0" smtClean="0"/>
              <a:t>Apartmentfinder.com</a:t>
            </a:r>
            <a:br>
              <a:rPr lang="en-US" dirty="0" smtClean="0"/>
            </a:br>
            <a:r>
              <a:rPr lang="en-US" dirty="0" smtClean="0"/>
              <a:t>rent.com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1" y="1321725"/>
            <a:ext cx="6914711" cy="414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9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978" y="565265"/>
            <a:ext cx="9301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 leads said the same thing:  “</a:t>
            </a:r>
            <a:r>
              <a:rPr lang="en-US" sz="3600" dirty="0"/>
              <a:t>I am looking to move in June and need a 2 bedroom. What is the price</a:t>
            </a:r>
            <a:r>
              <a:rPr lang="en-US" sz="3600" dirty="0" smtClean="0"/>
              <a:t>?”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5" y="2397523"/>
            <a:ext cx="6924502" cy="3895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6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responses we received: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75" y="1201186"/>
            <a:ext cx="4700234" cy="5507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5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48" y="412831"/>
            <a:ext cx="8745170" cy="4220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59218" y="5178520"/>
            <a:ext cx="4673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Still waiting…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4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95" y="1305099"/>
            <a:ext cx="9956611" cy="4002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received many great responses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98" y="1454668"/>
            <a:ext cx="6093229" cy="516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0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7942"/>
            <a:ext cx="10178322" cy="6700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MOP:  </a:t>
            </a:r>
            <a:r>
              <a:rPr lang="en-US" b="1" dirty="0" smtClean="0"/>
              <a:t>59 minutes</a:t>
            </a:r>
            <a:endParaRPr lang="en-US" dirty="0"/>
          </a:p>
          <a:p>
            <a:r>
              <a:rPr lang="en-US" dirty="0"/>
              <a:t>BBP:  </a:t>
            </a:r>
            <a:r>
              <a:rPr lang="en-US" b="1" dirty="0" smtClean="0"/>
              <a:t>NO RESPONSE</a:t>
            </a:r>
            <a:endParaRPr lang="en-US" b="1" dirty="0"/>
          </a:p>
          <a:p>
            <a:r>
              <a:rPr lang="en-US" dirty="0"/>
              <a:t>AJH:  </a:t>
            </a:r>
            <a:r>
              <a:rPr lang="en-US" b="1" dirty="0" smtClean="0"/>
              <a:t>5 minutes</a:t>
            </a:r>
            <a:endParaRPr lang="en-US" dirty="0"/>
          </a:p>
          <a:p>
            <a:r>
              <a:rPr lang="en-US" dirty="0"/>
              <a:t>ABX:  </a:t>
            </a:r>
            <a:r>
              <a:rPr lang="en-US" b="1" dirty="0" smtClean="0"/>
              <a:t>22 minutes</a:t>
            </a:r>
            <a:endParaRPr lang="en-US" b="1" dirty="0"/>
          </a:p>
          <a:p>
            <a:r>
              <a:rPr lang="en-US" dirty="0" smtClean="0"/>
              <a:t>BHPP</a:t>
            </a:r>
            <a:r>
              <a:rPr lang="en-US" dirty="0"/>
              <a:t>:  </a:t>
            </a:r>
            <a:r>
              <a:rPr lang="en-US" b="1" dirty="0" smtClean="0"/>
              <a:t>28 minutes</a:t>
            </a:r>
            <a:endParaRPr lang="en-US" b="1" dirty="0"/>
          </a:p>
          <a:p>
            <a:r>
              <a:rPr lang="en-US" dirty="0"/>
              <a:t>PAL/GAP: </a:t>
            </a:r>
            <a:r>
              <a:rPr lang="en-US" b="1" dirty="0"/>
              <a:t>NO RESPONSE</a:t>
            </a:r>
          </a:p>
          <a:p>
            <a:r>
              <a:rPr lang="en-US" dirty="0"/>
              <a:t>TAA:  </a:t>
            </a:r>
            <a:r>
              <a:rPr lang="en-US" b="1" dirty="0" smtClean="0"/>
              <a:t>6 minutes</a:t>
            </a:r>
            <a:endParaRPr lang="en-US" b="1" dirty="0"/>
          </a:p>
          <a:p>
            <a:r>
              <a:rPr lang="en-US" dirty="0"/>
              <a:t>APP:  </a:t>
            </a:r>
            <a:r>
              <a:rPr lang="en-US" b="1" dirty="0" smtClean="0"/>
              <a:t>2 hours 26 minutes</a:t>
            </a:r>
            <a:endParaRPr lang="en-US" b="1" dirty="0"/>
          </a:p>
          <a:p>
            <a:r>
              <a:rPr lang="en-US" dirty="0" smtClean="0"/>
              <a:t>AOD</a:t>
            </a:r>
            <a:r>
              <a:rPr lang="en-US" dirty="0"/>
              <a:t>: </a:t>
            </a:r>
            <a:r>
              <a:rPr lang="en-US" b="1" dirty="0" smtClean="0"/>
              <a:t>23 minutes</a:t>
            </a:r>
            <a:endParaRPr lang="en-US" b="1" dirty="0"/>
          </a:p>
          <a:p>
            <a:r>
              <a:rPr lang="en-US" dirty="0"/>
              <a:t>ASA:  </a:t>
            </a:r>
            <a:r>
              <a:rPr lang="en-US" b="1" dirty="0" smtClean="0"/>
              <a:t>auto response with no follow-up</a:t>
            </a:r>
            <a:endParaRPr lang="en-US" b="1" dirty="0"/>
          </a:p>
          <a:p>
            <a:r>
              <a:rPr lang="en-US" dirty="0"/>
              <a:t>SCA:  </a:t>
            </a:r>
            <a:r>
              <a:rPr lang="en-US" b="1" dirty="0" smtClean="0"/>
              <a:t>15 minutes</a:t>
            </a:r>
            <a:endParaRPr lang="en-US" dirty="0"/>
          </a:p>
          <a:p>
            <a:r>
              <a:rPr lang="en-US" dirty="0"/>
              <a:t>ABC:  </a:t>
            </a:r>
            <a:r>
              <a:rPr lang="en-US" b="1" dirty="0" smtClean="0"/>
              <a:t>NO RESPONSE</a:t>
            </a:r>
            <a:endParaRPr lang="en-US" b="1" dirty="0"/>
          </a:p>
          <a:p>
            <a:r>
              <a:rPr lang="en-US" dirty="0"/>
              <a:t>AWN:  </a:t>
            </a:r>
            <a:r>
              <a:rPr lang="en-US" b="1" dirty="0" smtClean="0"/>
              <a:t>1 hour 39 minutes</a:t>
            </a:r>
            <a:endParaRPr lang="en-US" b="1" dirty="0"/>
          </a:p>
          <a:p>
            <a:r>
              <a:rPr lang="en-US" dirty="0" smtClean="0"/>
              <a:t>TERRACES 1/3: </a:t>
            </a:r>
            <a:r>
              <a:rPr lang="en-US" b="1" dirty="0" smtClean="0"/>
              <a:t>1hour 46 minutes</a:t>
            </a:r>
            <a:endParaRPr lang="en-US" b="1" dirty="0"/>
          </a:p>
          <a:p>
            <a:r>
              <a:rPr lang="en-US" dirty="0"/>
              <a:t>ATC: </a:t>
            </a:r>
            <a:r>
              <a:rPr lang="en-US" b="1" dirty="0" smtClean="0"/>
              <a:t>NO RESPONSE (2</a:t>
            </a:r>
            <a:r>
              <a:rPr lang="en-US" b="1" baseline="30000" dirty="0" smtClean="0"/>
              <a:t>nd</a:t>
            </a:r>
            <a:r>
              <a:rPr lang="en-US" b="1" dirty="0" smtClean="0"/>
              <a:t> year in a row)</a:t>
            </a:r>
            <a:endParaRPr lang="en-US" b="1" dirty="0"/>
          </a:p>
          <a:p>
            <a:r>
              <a:rPr lang="en-US" dirty="0"/>
              <a:t>TERRACES 2: </a:t>
            </a:r>
            <a:r>
              <a:rPr lang="en-US" b="1" dirty="0" smtClean="0"/>
              <a:t>1 hour 25 min &amp; another 46 min later</a:t>
            </a:r>
            <a:endParaRPr lang="en-US" b="1" dirty="0"/>
          </a:p>
          <a:p>
            <a:r>
              <a:rPr lang="en-US" dirty="0" smtClean="0"/>
              <a:t>AMH</a:t>
            </a:r>
            <a:r>
              <a:rPr lang="en-US" dirty="0"/>
              <a:t>: </a:t>
            </a:r>
            <a:r>
              <a:rPr lang="en-US" b="1" dirty="0" smtClean="0"/>
              <a:t>3 hours 23 minutes</a:t>
            </a:r>
            <a:endParaRPr lang="en-US" b="1" dirty="0"/>
          </a:p>
          <a:p>
            <a:r>
              <a:rPr lang="en-US" dirty="0"/>
              <a:t>RTA: </a:t>
            </a:r>
            <a:r>
              <a:rPr lang="en-US" b="1" dirty="0" smtClean="0"/>
              <a:t>NO RESPONSE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everyone who did reply…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4401" y="1874517"/>
            <a:ext cx="69466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ONLY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/>
                </a:solidFill>
              </a:rPr>
              <a:t>TAA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(Hope) and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/>
                </a:solidFill>
              </a:rPr>
              <a:t>TTM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(Cilia) entered Shannon as traffic into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Onesite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1" y="5290837"/>
            <a:ext cx="1524000" cy="112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08" y="5397176"/>
            <a:ext cx="1948641" cy="101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3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227</TotalTime>
  <Words>188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E-mail lead response time</vt:lpstr>
      <vt:lpstr>“Shannon Lindsey” using email address: shannonlindsey1964@outlook.com  sent leasing inquiry to all properties on 04/16/18 from either:   Apartments.com Apartmentfinder.com rent.com</vt:lpstr>
      <vt:lpstr>PowerPoint Presentation</vt:lpstr>
      <vt:lpstr>Some of the responses we received:</vt:lpstr>
      <vt:lpstr>PowerPoint Presentation</vt:lpstr>
      <vt:lpstr>PowerPoint Presentation</vt:lpstr>
      <vt:lpstr>We also received many great responses</vt:lpstr>
      <vt:lpstr>PowerPoint Presentation</vt:lpstr>
      <vt:lpstr>Out of everyone who did reply…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 lead response time</dc:title>
  <dc:creator>Brian Kelley</dc:creator>
  <cp:lastModifiedBy>Brian Kelley</cp:lastModifiedBy>
  <cp:revision>13</cp:revision>
  <dcterms:created xsi:type="dcterms:W3CDTF">2018-04-16T20:51:04Z</dcterms:created>
  <dcterms:modified xsi:type="dcterms:W3CDTF">2018-04-17T17:14:23Z</dcterms:modified>
</cp:coreProperties>
</file>